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  <p:sldMasterId id="2147483994" r:id="rId2"/>
  </p:sldMasterIdLst>
  <p:notesMasterIdLst>
    <p:notesMasterId r:id="rId16"/>
  </p:notesMasterIdLst>
  <p:sldIdLst>
    <p:sldId id="256" r:id="rId3"/>
    <p:sldId id="257" r:id="rId4"/>
    <p:sldId id="272" r:id="rId5"/>
    <p:sldId id="275" r:id="rId6"/>
    <p:sldId id="274" r:id="rId7"/>
    <p:sldId id="266" r:id="rId8"/>
    <p:sldId id="261" r:id="rId9"/>
    <p:sldId id="267" r:id="rId10"/>
    <p:sldId id="276" r:id="rId11"/>
    <p:sldId id="271" r:id="rId12"/>
    <p:sldId id="264" r:id="rId13"/>
    <p:sldId id="269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/>
    <p:restoredTop sz="96271" autoAdjust="0"/>
  </p:normalViewPr>
  <p:slideViewPr>
    <p:cSldViewPr snapToGrid="0" snapToObjects="1">
      <p:cViewPr>
        <p:scale>
          <a:sx n="75" d="100"/>
          <a:sy n="75" d="100"/>
        </p:scale>
        <p:origin x="1784" y="1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2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3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8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89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5266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63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5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8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7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4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11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  <p:sldLayoutId id="2147484006" r:id="rId12"/>
    <p:sldLayoutId id="2147484007" r:id="rId13"/>
    <p:sldLayoutId id="2147484008" r:id="rId14"/>
    <p:sldLayoutId id="2147484009" r:id="rId15"/>
    <p:sldLayoutId id="2147484010" r:id="rId16"/>
    <p:sldLayoutId id="214748401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4.jp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7.gi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8" y="2121617"/>
            <a:ext cx="4084074" cy="2883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7273" y="1058915"/>
            <a:ext cx="7943979" cy="1062702"/>
          </a:xfrm>
        </p:spPr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166" y="2464619"/>
            <a:ext cx="4478213" cy="3061110"/>
          </a:xfrm>
        </p:spPr>
        <p:txBody>
          <a:bodyPr>
            <a:noAutofit/>
          </a:bodyPr>
          <a:lstStyle/>
          <a:p>
            <a:r>
              <a:rPr lang="en-US" sz="3600" dirty="0" smtClean="0"/>
              <a:t>Mike McCormick</a:t>
            </a:r>
          </a:p>
          <a:p>
            <a:r>
              <a:rPr lang="en-US" sz="3600" dirty="0" smtClean="0"/>
              <a:t>Neil </a:t>
            </a:r>
            <a:r>
              <a:rPr lang="en-US" sz="3600" dirty="0" err="1" smtClean="0"/>
              <a:t>Carrico</a:t>
            </a:r>
            <a:endParaRPr lang="en-US" sz="3600" dirty="0" smtClean="0"/>
          </a:p>
          <a:p>
            <a:r>
              <a:rPr lang="en-US" sz="3600" dirty="0" smtClean="0"/>
              <a:t>James Scott</a:t>
            </a:r>
          </a:p>
          <a:p>
            <a:r>
              <a:rPr lang="en-US" sz="3600" dirty="0" smtClean="0"/>
              <a:t>Bridger Lewis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4413" y="761830"/>
            <a:ext cx="7012858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What we learned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318" y="2611783"/>
            <a:ext cx="10935998" cy="3864078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Implementing and working with a database in </a:t>
            </a:r>
            <a:r>
              <a:rPr lang="en-US" sz="3600" dirty="0" smtClean="0"/>
              <a:t>Android</a:t>
            </a:r>
            <a:endParaRPr lang="en-US" sz="3600" dirty="0"/>
          </a:p>
          <a:p>
            <a:pPr fontAlgn="base"/>
            <a:r>
              <a:rPr lang="en-US" sz="3600" dirty="0"/>
              <a:t>Implementing camera functions with Google Vision API</a:t>
            </a:r>
          </a:p>
          <a:p>
            <a:pPr fontAlgn="base"/>
            <a:r>
              <a:rPr lang="en-US" sz="3600" dirty="0"/>
              <a:t>Working with other groups can be </a:t>
            </a:r>
            <a:r>
              <a:rPr lang="en-US" sz="3600" dirty="0" smtClean="0"/>
              <a:t>challenging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567" y="675882"/>
            <a:ext cx="8610600" cy="1595369"/>
          </a:xfrm>
        </p:spPr>
        <p:txBody>
          <a:bodyPr>
            <a:noAutofit/>
          </a:bodyPr>
          <a:lstStyle/>
          <a:p>
            <a:r>
              <a:rPr lang="en-US" sz="5400" dirty="0" smtClean="0"/>
              <a:t>Future goals of our app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9608" y="1915393"/>
            <a:ext cx="7444058" cy="4446078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Improve the User Interface</a:t>
            </a:r>
          </a:p>
          <a:p>
            <a:r>
              <a:rPr lang="en-US" sz="3600" dirty="0" smtClean="0"/>
              <a:t>More in depth price comparison</a:t>
            </a:r>
          </a:p>
          <a:p>
            <a:r>
              <a:rPr lang="en-US" sz="3600" smtClean="0"/>
              <a:t>Expand to IOS </a:t>
            </a:r>
            <a:endParaRPr lang="en-US" sz="3600" dirty="0" smtClean="0"/>
          </a:p>
          <a:p>
            <a:r>
              <a:rPr lang="en-US" sz="3600" dirty="0" smtClean="0"/>
              <a:t>Include knowledge of:</a:t>
            </a:r>
          </a:p>
          <a:p>
            <a:pPr lvl="1"/>
            <a:r>
              <a:rPr lang="en-US" sz="3600" dirty="0" smtClean="0"/>
              <a:t>Organic</a:t>
            </a:r>
          </a:p>
          <a:p>
            <a:pPr lvl="1"/>
            <a:r>
              <a:rPr lang="en-US" sz="3600" dirty="0" smtClean="0"/>
              <a:t>Ingredients</a:t>
            </a:r>
            <a:endParaRPr lang="en-US" sz="3600" dirty="0"/>
          </a:p>
          <a:p>
            <a:pPr lvl="1"/>
            <a:r>
              <a:rPr lang="en-US" sz="3600" dirty="0" smtClean="0"/>
              <a:t>Allergens/Intolerances</a:t>
            </a:r>
          </a:p>
          <a:p>
            <a:pPr lvl="1"/>
            <a:r>
              <a:rPr lang="en-US" sz="3600" dirty="0" smtClean="0"/>
              <a:t>Diet restrictions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109" y="453512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Project Non-GMO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14" y="2272398"/>
            <a:ext cx="4504885" cy="1334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91183" y="2564030"/>
            <a:ext cx="367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Coming Soon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1717">
            <a:off x="-163638" y="6468332"/>
            <a:ext cx="605202" cy="7105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18" y="4114800"/>
            <a:ext cx="2075543" cy="1556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4114800"/>
            <a:ext cx="3236685" cy="2427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8" y="3951514"/>
            <a:ext cx="2754086" cy="2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878" y="410412"/>
            <a:ext cx="4928419" cy="1293028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917" y="3254477"/>
            <a:ext cx="4141838" cy="13568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45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528" y="343200"/>
            <a:ext cx="5179091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Background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are GMOs</a:t>
            </a:r>
            <a:r>
              <a:rPr lang="en-US" sz="3600" dirty="0" smtClean="0">
                <a:latin typeface="Bitstream Vera Serif" panose="02060603050605020204" pitchFamily="18" charset="0"/>
              </a:rPr>
              <a:t>?</a:t>
            </a:r>
            <a:endParaRPr lang="en-US" sz="3600" dirty="0">
              <a:latin typeface="Bitstream Vera Serif" panose="02060603050605020204" pitchFamily="18" charset="0"/>
            </a:endParaRPr>
          </a:p>
          <a:p>
            <a:r>
              <a:rPr lang="en-US" sz="3600" dirty="0" smtClean="0"/>
              <a:t>Confusing or inaccurate labeling</a:t>
            </a:r>
          </a:p>
          <a:p>
            <a:r>
              <a:rPr lang="en-US" sz="3600" dirty="0" smtClean="0"/>
              <a:t>Only private organizations verify Non-GMO products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3239" y="764373"/>
            <a:ext cx="6845710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Non GMO Project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Non profit organization</a:t>
            </a:r>
            <a:endParaRPr lang="en-US" sz="3600" dirty="0"/>
          </a:p>
          <a:p>
            <a:r>
              <a:rPr lang="en-US" sz="3600" dirty="0" smtClean="0"/>
              <a:t>Tests and verifies Non-GMO products</a:t>
            </a:r>
          </a:p>
          <a:p>
            <a:r>
              <a:rPr lang="en-US" sz="3600" dirty="0" smtClean="0"/>
              <a:t>Database of over 26,000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37226 -0.091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-45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6000" decel="600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37226 -0.09144 L -1.45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465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10000" decel="1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489070"/>
            <a:ext cx="4112342" cy="1293028"/>
          </a:xfrm>
        </p:spPr>
        <p:txBody>
          <a:bodyPr>
            <a:normAutofit/>
          </a:bodyPr>
          <a:lstStyle/>
          <a:p>
            <a:r>
              <a:rPr lang="en-US" sz="5400" cap="none" dirty="0">
                <a:ea typeface="Calibri"/>
                <a:cs typeface="Calibri"/>
                <a:sym typeface="Calibri"/>
              </a:rPr>
              <a:t>Our Vision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51" y="2086405"/>
            <a:ext cx="10820400" cy="40241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Provide Non-GMO verified status</a:t>
            </a:r>
          </a:p>
          <a:p>
            <a:r>
              <a:rPr lang="en-US" sz="3600" dirty="0" smtClean="0"/>
              <a:t>Market to the </a:t>
            </a:r>
            <a:r>
              <a:rPr lang="en-US" sz="3600" u="sng" dirty="0" smtClean="0"/>
              <a:t>average</a:t>
            </a:r>
            <a:r>
              <a:rPr lang="en-US" sz="3600" dirty="0" smtClean="0"/>
              <a:t> consumer</a:t>
            </a:r>
          </a:p>
          <a:p>
            <a:r>
              <a:rPr lang="en-US" sz="3600" dirty="0" smtClean="0"/>
              <a:t>Keep the app quick and clean</a:t>
            </a:r>
          </a:p>
          <a:p>
            <a:r>
              <a:rPr lang="en-US" sz="3600" dirty="0" smtClean="0"/>
              <a:t>Minimalistic UI</a:t>
            </a:r>
          </a:p>
          <a:p>
            <a:r>
              <a:rPr lang="en-US" sz="3600" dirty="0" smtClean="0"/>
              <a:t>Search competing prices</a:t>
            </a:r>
          </a:p>
          <a:p>
            <a:r>
              <a:rPr lang="en-US" sz="3600" dirty="0"/>
              <a:t>E</a:t>
            </a:r>
            <a:r>
              <a:rPr lang="en-US" sz="3600" dirty="0" smtClean="0"/>
              <a:t>njoyable shopping experience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3.bp.blogspot.com/-1hV3sD1At74/VIaQSWBasUI/AAAAAAAABAU/9vYLJMsmMuQ/s1600/studio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531" y="4751700"/>
            <a:ext cx="2140384" cy="160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39" y="1456003"/>
            <a:ext cx="1279568" cy="2346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47" y="1728317"/>
            <a:ext cx="1801463" cy="1801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963" y="4044555"/>
            <a:ext cx="2312432" cy="2312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1717">
            <a:off x="-163638" y="6468332"/>
            <a:ext cx="605202" cy="71050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889523" y="855406"/>
            <a:ext cx="9832" cy="5348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7974" y="1086671"/>
            <a:ext cx="927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61961" y="1086671"/>
            <a:ext cx="5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8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096215" y="539068"/>
            <a:ext cx="5694986" cy="6041084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546175" y="3725694"/>
              <a:ext cx="1515961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703894" y="2850171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930621" y="3919385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273" y="4972483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660" y="5038928"/>
              <a:ext cx="916940" cy="916940"/>
            </a:xfrm>
            <a:prstGeom prst="rect">
              <a:avLst/>
            </a:prstGeom>
          </p:spPr>
        </p:pic>
      </p:grpSp>
      <p:cxnSp>
        <p:nvCxnSpPr>
          <p:cNvPr id="3" name="Straight Arrow Connector 2"/>
          <p:cNvCxnSpPr>
            <a:stCxn id="36" idx="2"/>
          </p:cNvCxnSpPr>
          <p:nvPr/>
        </p:nvCxnSpPr>
        <p:spPr>
          <a:xfrm>
            <a:off x="5813652" y="2672046"/>
            <a:ext cx="0" cy="46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805484" y="3824597"/>
            <a:ext cx="5988" cy="34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1" y="1012357"/>
            <a:ext cx="2347488" cy="4173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350" y="1014984"/>
            <a:ext cx="2345436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66" y="607140"/>
            <a:ext cx="3215034" cy="5715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458" y="607140"/>
            <a:ext cx="3214406" cy="571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23" y="612583"/>
            <a:ext cx="3214059" cy="571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14" y="612583"/>
            <a:ext cx="321468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1" y="601922"/>
            <a:ext cx="3214059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08" y="601922"/>
            <a:ext cx="321406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1877</TotalTime>
  <Words>172</Words>
  <Application>Microsoft Macintosh PowerPoint</Application>
  <PresentationFormat>Widescreen</PresentationFormat>
  <Paragraphs>52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Bitstream Vera Serif</vt:lpstr>
      <vt:lpstr>Calibri</vt:lpstr>
      <vt:lpstr>Calibri Light</vt:lpstr>
      <vt:lpstr>Constantia</vt:lpstr>
      <vt:lpstr>Franklin Gothic Book</vt:lpstr>
      <vt:lpstr>Times New Roman</vt:lpstr>
      <vt:lpstr>Wingdings 2</vt:lpstr>
      <vt:lpstr>Arial</vt:lpstr>
      <vt:lpstr>HDOfficeLightV0</vt:lpstr>
      <vt:lpstr>Vapor Trail</vt:lpstr>
      <vt:lpstr>Project Non-GMO</vt:lpstr>
      <vt:lpstr>Background</vt:lpstr>
      <vt:lpstr>Non GMO Project</vt:lpstr>
      <vt:lpstr>Our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learned</vt:lpstr>
      <vt:lpstr>Future goals of our app</vt:lpstr>
      <vt:lpstr>Project Non-GMO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74</cp:revision>
  <dcterms:created xsi:type="dcterms:W3CDTF">2016-04-05T23:35:41Z</dcterms:created>
  <dcterms:modified xsi:type="dcterms:W3CDTF">2016-04-30T04:44:30Z</dcterms:modified>
</cp:coreProperties>
</file>